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48" r:id="rId1"/>
  </p:sldMasterIdLst>
  <p:notesMasterIdLst>
    <p:notesMasterId r:id="rId8"/>
  </p:notesMasterIdLst>
  <p:sldIdLst>
    <p:sldId id="259" r:id="rId2"/>
    <p:sldId id="269" r:id="rId3"/>
    <p:sldId id="268" r:id="rId4"/>
    <p:sldId id="285" r:id="rId5"/>
    <p:sldId id="279" r:id="rId6"/>
    <p:sldId id="300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맑은 고딕" panose="020B0503020000020004" pitchFamily="50" charset="-127"/>
      <p:regular r:id="rId13"/>
      <p:bold r:id="rId14"/>
    </p:embeddedFont>
    <p:embeddedFont>
      <p:font typeface="나눔바른고딕" panose="020B0603020101020101" pitchFamily="50" charset="-127"/>
      <p:regular r:id="rId15"/>
      <p:bold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Bell MT" panose="02020503060305020303" pitchFamily="18" charset="0"/>
      <p:regular r:id="rId19"/>
      <p:bold r:id="rId20"/>
      <p:italic r:id="rId21"/>
    </p:embeddedFont>
    <p:embeddedFont>
      <p:font typeface="나눔명조" panose="02020603020101020101" pitchFamily="18" charset="-127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F8A"/>
    <a:srgbClr val="2C5F8C"/>
    <a:srgbClr val="F69AB1"/>
    <a:srgbClr val="FFEBEB"/>
    <a:srgbClr val="F6D1DC"/>
    <a:srgbClr val="A9ABAE"/>
    <a:srgbClr val="C01E1E"/>
    <a:srgbClr val="E55655"/>
    <a:srgbClr val="FFCC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66" autoAdjust="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50169-D6FB-4E4F-B526-C05BAAC39D68}" type="datetimeFigureOut">
              <a:rPr lang="ko-KR" altLang="en-US" smtClean="0"/>
              <a:t>2018-01-04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8B148-E0C3-415C-B6A9-912A97937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785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6077-4C6D-4A0A-927C-79625D28FCF0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832280" y="6356350"/>
            <a:ext cx="2743200" cy="365125"/>
          </a:xfrm>
        </p:spPr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1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9AE81-7F13-41AF-AE13-52C1A30396F8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05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E285-B924-400A-AD95-065717788FD3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23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2890-7799-4B5D-B177-DEC7FEF22BD7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81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6743-BAE9-47EE-952C-3EC573F07BDA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7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101A9-6916-401D-8678-3F7B9FDCA343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9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7E3F-BDF8-4457-808C-A8D0ED25F2B8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38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ED168-E29E-476E-8F60-53109669830F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60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B776B-3271-4E9A-AF56-08D3588CBD03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7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3CBA-2481-4910-94CE-6CEE6FC576F2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9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B71D-3496-464B-AADA-D267EE09118C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0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E504B-2215-42BB-9D3D-957C116CF0E7}" type="datetime1">
              <a:rPr lang="en-US" altLang="ko-KR" smtClean="0"/>
              <a:t>1/4/2018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ECAE9C0B-CEEB-4A94-B57B-9F30D4E942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8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그룹 1023"/>
          <p:cNvGrpSpPr/>
          <p:nvPr/>
        </p:nvGrpSpPr>
        <p:grpSpPr>
          <a:xfrm>
            <a:off x="0" y="0"/>
            <a:ext cx="12192000" cy="295420"/>
            <a:chOff x="0" y="0"/>
            <a:chExt cx="12192000" cy="299022"/>
          </a:xfrm>
        </p:grpSpPr>
        <p:sp>
          <p:nvSpPr>
            <p:cNvPr id="18" name="직사각형 17"/>
            <p:cNvSpPr/>
            <p:nvPr/>
          </p:nvSpPr>
          <p:spPr>
            <a:xfrm>
              <a:off x="0" y="0"/>
              <a:ext cx="12192000" cy="297543"/>
            </a:xfrm>
            <a:prstGeom prst="rect">
              <a:avLst/>
            </a:prstGeom>
            <a:solidFill>
              <a:srgbClr val="A9ABA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평행 사변형 30"/>
            <p:cNvSpPr/>
            <p:nvPr/>
          </p:nvSpPr>
          <p:spPr>
            <a:xfrm>
              <a:off x="9434286" y="223"/>
              <a:ext cx="1814285" cy="298799"/>
            </a:xfrm>
            <a:prstGeom prst="parallelogram">
              <a:avLst/>
            </a:prstGeom>
            <a:solidFill>
              <a:srgbClr val="F69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83" y="6587053"/>
            <a:ext cx="12192000" cy="298186"/>
            <a:chOff x="0" y="14691"/>
            <a:chExt cx="12192000" cy="301822"/>
          </a:xfrm>
        </p:grpSpPr>
        <p:sp>
          <p:nvSpPr>
            <p:cNvPr id="35" name="직사각형 34"/>
            <p:cNvSpPr/>
            <p:nvPr/>
          </p:nvSpPr>
          <p:spPr>
            <a:xfrm>
              <a:off x="0" y="14691"/>
              <a:ext cx="12192000" cy="297543"/>
            </a:xfrm>
            <a:prstGeom prst="rect">
              <a:avLst/>
            </a:prstGeom>
            <a:solidFill>
              <a:srgbClr val="A9ABA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평행 사변형 35"/>
            <p:cNvSpPr/>
            <p:nvPr/>
          </p:nvSpPr>
          <p:spPr>
            <a:xfrm>
              <a:off x="744248" y="17714"/>
              <a:ext cx="1814285" cy="298799"/>
            </a:xfrm>
            <a:prstGeom prst="parallelogram">
              <a:avLst/>
            </a:prstGeom>
            <a:solidFill>
              <a:srgbClr val="F69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9C9E0F92-8776-4E80-8EC0-F9B4C4B7357F}"/>
              </a:ext>
            </a:extLst>
          </p:cNvPr>
          <p:cNvCxnSpPr/>
          <p:nvPr/>
        </p:nvCxnSpPr>
        <p:spPr>
          <a:xfrm>
            <a:off x="12170974" y="293959"/>
            <a:ext cx="0" cy="6293094"/>
          </a:xfrm>
          <a:prstGeom prst="line">
            <a:avLst/>
          </a:prstGeom>
          <a:ln>
            <a:solidFill>
              <a:srgbClr val="F69A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2D87E4D-7A67-4EEA-8E01-05308EA0C527}"/>
              </a:ext>
            </a:extLst>
          </p:cNvPr>
          <p:cNvSpPr txBox="1"/>
          <p:nvPr/>
        </p:nvSpPr>
        <p:spPr>
          <a:xfrm>
            <a:off x="4731391" y="2004969"/>
            <a:ext cx="3900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/>
              <a:t>제목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C47DBA-767E-41DD-B3B4-0DF2F086935E}"/>
              </a:ext>
            </a:extLst>
          </p:cNvPr>
          <p:cNvSpPr txBox="1"/>
          <p:nvPr/>
        </p:nvSpPr>
        <p:spPr>
          <a:xfrm>
            <a:off x="2399251" y="3531765"/>
            <a:ext cx="826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부제목</a:t>
            </a:r>
          </a:p>
        </p:txBody>
      </p:sp>
    </p:spTree>
    <p:extLst>
      <p:ext uri="{BB962C8B-B14F-4D97-AF65-F5344CB8AC3E}">
        <p14:creationId xmlns:p14="http://schemas.microsoft.com/office/powerpoint/2010/main" val="110213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7260" y="6183084"/>
            <a:ext cx="12192000" cy="696687"/>
          </a:xfrm>
          <a:prstGeom prst="rect">
            <a:avLst/>
          </a:prstGeom>
          <a:solidFill>
            <a:srgbClr val="A9ABA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평행 사변형 7"/>
          <p:cNvSpPr/>
          <p:nvPr/>
        </p:nvSpPr>
        <p:spPr>
          <a:xfrm>
            <a:off x="-36282" y="327329"/>
            <a:ext cx="4513968" cy="657080"/>
          </a:xfrm>
          <a:custGeom>
            <a:avLst/>
            <a:gdLst/>
            <a:ahLst/>
            <a:cxnLst/>
            <a:rect l="l" t="t" r="r" b="b"/>
            <a:pathLst>
              <a:path w="4036782" h="657080">
                <a:moveTo>
                  <a:pt x="3925657" y="0"/>
                </a:moveTo>
                <a:lnTo>
                  <a:pt x="4036782" y="0"/>
                </a:lnTo>
                <a:lnTo>
                  <a:pt x="3872512" y="657080"/>
                </a:lnTo>
                <a:lnTo>
                  <a:pt x="3758063" y="657080"/>
                </a:lnTo>
                <a:close/>
                <a:moveTo>
                  <a:pt x="0" y="0"/>
                </a:moveTo>
                <a:lnTo>
                  <a:pt x="3741811" y="0"/>
                </a:lnTo>
                <a:lnTo>
                  <a:pt x="3574217" y="657080"/>
                </a:lnTo>
                <a:lnTo>
                  <a:pt x="0" y="657080"/>
                </a:lnTo>
                <a:close/>
              </a:path>
            </a:pathLst>
          </a:custGeom>
          <a:solidFill>
            <a:srgbClr val="F69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482003" y="262380"/>
            <a:ext cx="248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Contents</a:t>
            </a:r>
            <a:endParaRPr lang="ko-KR" altLang="en-US" sz="4800" b="1" dirty="0">
              <a:gradFill>
                <a:gsLst>
                  <a:gs pos="100000">
                    <a:schemeClr val="bg1"/>
                  </a:gs>
                  <a:gs pos="10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0" y="-198663"/>
            <a:ext cx="12192000" cy="295420"/>
            <a:chOff x="0" y="0"/>
            <a:chExt cx="12192000" cy="299022"/>
          </a:xfrm>
        </p:grpSpPr>
        <p:sp>
          <p:nvSpPr>
            <p:cNvPr id="39" name="직사각형 38"/>
            <p:cNvSpPr/>
            <p:nvPr/>
          </p:nvSpPr>
          <p:spPr>
            <a:xfrm>
              <a:off x="0" y="0"/>
              <a:ext cx="12192000" cy="297543"/>
            </a:xfrm>
            <a:prstGeom prst="rect">
              <a:avLst/>
            </a:prstGeom>
            <a:solidFill>
              <a:srgbClr val="A9ABA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평행 사변형 39"/>
            <p:cNvSpPr/>
            <p:nvPr/>
          </p:nvSpPr>
          <p:spPr>
            <a:xfrm>
              <a:off x="9434286" y="223"/>
              <a:ext cx="1814285" cy="298799"/>
            </a:xfrm>
            <a:prstGeom prst="parallelogram">
              <a:avLst/>
            </a:prstGeom>
            <a:solidFill>
              <a:srgbClr val="F69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11040050" y="6342454"/>
            <a:ext cx="801665" cy="421496"/>
          </a:xfrm>
          <a:prstGeom prst="rect">
            <a:avLst/>
          </a:prstGeom>
          <a:solidFill>
            <a:srgbClr val="F69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057274" y="3030923"/>
            <a:ext cx="9982775" cy="208544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681645" y="2872198"/>
            <a:ext cx="533744" cy="533744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10966644" y="2868323"/>
            <a:ext cx="533744" cy="533744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>
          <a:xfrm>
            <a:off x="1591018" y="2264434"/>
            <a:ext cx="1743840" cy="1642754"/>
          </a:xfrm>
          <a:prstGeom prst="ellipse">
            <a:avLst/>
          </a:prstGeom>
          <a:solidFill>
            <a:schemeClr val="bg1"/>
          </a:solidFill>
          <a:ln w="127000">
            <a:solidFill>
              <a:srgbClr val="F69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/>
          <p:cNvSpPr/>
          <p:nvPr/>
        </p:nvSpPr>
        <p:spPr>
          <a:xfrm>
            <a:off x="3972777" y="2264434"/>
            <a:ext cx="1743840" cy="1642754"/>
          </a:xfrm>
          <a:prstGeom prst="ellipse">
            <a:avLst/>
          </a:prstGeom>
          <a:solidFill>
            <a:schemeClr val="bg1"/>
          </a:solidFill>
          <a:ln w="127000">
            <a:solidFill>
              <a:srgbClr val="F69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6354536" y="2259709"/>
            <a:ext cx="1743840" cy="1652205"/>
          </a:xfrm>
          <a:prstGeom prst="ellipse">
            <a:avLst/>
          </a:prstGeom>
          <a:solidFill>
            <a:schemeClr val="bg1"/>
          </a:solidFill>
          <a:ln w="127000">
            <a:solidFill>
              <a:srgbClr val="F69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553296" y="2785247"/>
            <a:ext cx="1772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dirty="0"/>
              <a:t>내용</a:t>
            </a:r>
            <a:r>
              <a:rPr lang="en-US" altLang="ko-KR" sz="2000" b="1" dirty="0"/>
              <a:t>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09662" y="2731868"/>
            <a:ext cx="2084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내용</a:t>
            </a:r>
            <a:r>
              <a:rPr lang="en-US" altLang="ko-KR" sz="2000" b="1" dirty="0"/>
              <a:t>2</a:t>
            </a:r>
            <a:endParaRPr lang="ko-KR" altLang="en-US" sz="2000" b="1" dirty="0">
              <a:gradFill>
                <a:gsLst>
                  <a:gs pos="100000">
                    <a:schemeClr val="tx1"/>
                  </a:gs>
                  <a:gs pos="10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84188" y="2785247"/>
            <a:ext cx="2084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gradFill>
                  <a:gsLst>
                    <a:gs pos="100000">
                      <a:schemeClr val="tx1"/>
                    </a:gs>
                    <a:gs pos="10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+mn-ea"/>
              </a:rPr>
              <a:t>내용</a:t>
            </a:r>
            <a:r>
              <a:rPr lang="en-US" altLang="ko-KR" sz="2000" b="1" dirty="0">
                <a:gradFill>
                  <a:gsLst>
                    <a:gs pos="100000">
                      <a:schemeClr val="tx1"/>
                    </a:gs>
                    <a:gs pos="10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+mn-ea"/>
              </a:rPr>
              <a:t>3</a:t>
            </a:r>
            <a:endParaRPr lang="ko-KR" altLang="en-US" sz="2000" b="1" dirty="0">
              <a:gradFill>
                <a:gsLst>
                  <a:gs pos="100000">
                    <a:schemeClr val="tx1"/>
                  </a:gs>
                  <a:gs pos="10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1</a:t>
            </a:fld>
            <a:endParaRPr 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4E30DBA-503E-4736-A455-A23CCF43A36E}"/>
              </a:ext>
            </a:extLst>
          </p:cNvPr>
          <p:cNvSpPr/>
          <p:nvPr/>
        </p:nvSpPr>
        <p:spPr>
          <a:xfrm>
            <a:off x="8736295" y="2264434"/>
            <a:ext cx="1743840" cy="1642754"/>
          </a:xfrm>
          <a:prstGeom prst="ellipse">
            <a:avLst/>
          </a:prstGeom>
          <a:solidFill>
            <a:schemeClr val="bg1"/>
          </a:solidFill>
          <a:ln w="127000">
            <a:solidFill>
              <a:srgbClr val="F69A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0998C1-FC6A-4639-ADA8-E9E07FA603DC}"/>
              </a:ext>
            </a:extLst>
          </p:cNvPr>
          <p:cNvSpPr txBox="1"/>
          <p:nvPr/>
        </p:nvSpPr>
        <p:spPr>
          <a:xfrm>
            <a:off x="8933301" y="2631358"/>
            <a:ext cx="1349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내용</a:t>
            </a:r>
            <a:r>
              <a:rPr lang="en-US" altLang="ko-KR" sz="2000" b="1" dirty="0"/>
              <a:t>4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3471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39FE376-655A-462E-80CE-D4AC8B467B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30" b="15832"/>
          <a:stretch/>
        </p:blipFill>
        <p:spPr>
          <a:xfrm>
            <a:off x="0" y="2671375"/>
            <a:ext cx="12192000" cy="2234173"/>
          </a:xfrm>
          <a:prstGeom prst="rect">
            <a:avLst/>
          </a:prstGeom>
        </p:spPr>
      </p:pic>
      <p:sp>
        <p:nvSpPr>
          <p:cNvPr id="36" name="평행 사변형 7"/>
          <p:cNvSpPr/>
          <p:nvPr/>
        </p:nvSpPr>
        <p:spPr>
          <a:xfrm>
            <a:off x="-36282" y="327329"/>
            <a:ext cx="4513968" cy="657080"/>
          </a:xfrm>
          <a:custGeom>
            <a:avLst/>
            <a:gdLst/>
            <a:ahLst/>
            <a:cxnLst/>
            <a:rect l="l" t="t" r="r" b="b"/>
            <a:pathLst>
              <a:path w="4036782" h="657080">
                <a:moveTo>
                  <a:pt x="3925657" y="0"/>
                </a:moveTo>
                <a:lnTo>
                  <a:pt x="4036782" y="0"/>
                </a:lnTo>
                <a:lnTo>
                  <a:pt x="3872512" y="657080"/>
                </a:lnTo>
                <a:lnTo>
                  <a:pt x="3758063" y="657080"/>
                </a:lnTo>
                <a:close/>
                <a:moveTo>
                  <a:pt x="0" y="0"/>
                </a:moveTo>
                <a:lnTo>
                  <a:pt x="3741811" y="0"/>
                </a:lnTo>
                <a:lnTo>
                  <a:pt x="3574217" y="657080"/>
                </a:lnTo>
                <a:lnTo>
                  <a:pt x="0" y="657080"/>
                </a:lnTo>
                <a:close/>
              </a:path>
            </a:pathLst>
          </a:custGeom>
          <a:solidFill>
            <a:srgbClr val="F69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38150" y="414785"/>
            <a:ext cx="3468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소제목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B814077-6218-42AE-A5AE-17CD3AAC1127}"/>
              </a:ext>
            </a:extLst>
          </p:cNvPr>
          <p:cNvSpPr/>
          <p:nvPr/>
        </p:nvSpPr>
        <p:spPr>
          <a:xfrm>
            <a:off x="711776" y="2505033"/>
            <a:ext cx="3600982" cy="2168276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6DF96D5-AF8A-428F-AD1A-C1817692E432}"/>
              </a:ext>
            </a:extLst>
          </p:cNvPr>
          <p:cNvSpPr/>
          <p:nvPr/>
        </p:nvSpPr>
        <p:spPr>
          <a:xfrm>
            <a:off x="711776" y="2784510"/>
            <a:ext cx="35277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/>
              <a:t>내용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AC19985-9F5F-4A29-9998-BFAE421F9AA4}"/>
              </a:ext>
            </a:extLst>
          </p:cNvPr>
          <p:cNvSpPr/>
          <p:nvPr/>
        </p:nvSpPr>
        <p:spPr>
          <a:xfrm>
            <a:off x="4570926" y="2535033"/>
            <a:ext cx="3600982" cy="2168276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37C5F560-2D75-44F6-A1EA-F107237D7BCD}"/>
              </a:ext>
            </a:extLst>
          </p:cNvPr>
          <p:cNvSpPr/>
          <p:nvPr/>
        </p:nvSpPr>
        <p:spPr>
          <a:xfrm>
            <a:off x="4751328" y="2732636"/>
            <a:ext cx="32401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>
                <a:latin typeface="+mn-ea"/>
              </a:rPr>
              <a:t>내용</a:t>
            </a:r>
            <a:endParaRPr lang="en-US" altLang="ko-KR" sz="1600" dirty="0">
              <a:latin typeface="+mn-ea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1293F0E-E50A-4E28-93CB-7FC76A01A355}"/>
              </a:ext>
            </a:extLst>
          </p:cNvPr>
          <p:cNvSpPr/>
          <p:nvPr/>
        </p:nvSpPr>
        <p:spPr>
          <a:xfrm>
            <a:off x="8430077" y="2535033"/>
            <a:ext cx="3600982" cy="2168276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5D6400C-6CE2-47A0-B39D-9284CBBE4CC2}"/>
              </a:ext>
            </a:extLst>
          </p:cNvPr>
          <p:cNvSpPr/>
          <p:nvPr/>
        </p:nvSpPr>
        <p:spPr>
          <a:xfrm>
            <a:off x="8786082" y="2864265"/>
            <a:ext cx="27391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/>
              <a:t>내용</a:t>
            </a:r>
          </a:p>
        </p:txBody>
      </p:sp>
    </p:spTree>
    <p:extLst>
      <p:ext uri="{BB962C8B-B14F-4D97-AF65-F5344CB8AC3E}">
        <p14:creationId xmlns:p14="http://schemas.microsoft.com/office/powerpoint/2010/main" val="84277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39FE376-655A-462E-80CE-D4AC8B467B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30" b="15832"/>
          <a:stretch/>
        </p:blipFill>
        <p:spPr>
          <a:xfrm>
            <a:off x="0" y="2671375"/>
            <a:ext cx="12192000" cy="2234173"/>
          </a:xfrm>
          <a:prstGeom prst="rect">
            <a:avLst/>
          </a:prstGeom>
        </p:spPr>
      </p:pic>
      <p:sp>
        <p:nvSpPr>
          <p:cNvPr id="36" name="평행 사변형 7"/>
          <p:cNvSpPr/>
          <p:nvPr/>
        </p:nvSpPr>
        <p:spPr>
          <a:xfrm>
            <a:off x="-36282" y="327329"/>
            <a:ext cx="4513968" cy="657080"/>
          </a:xfrm>
          <a:custGeom>
            <a:avLst/>
            <a:gdLst/>
            <a:ahLst/>
            <a:cxnLst/>
            <a:rect l="l" t="t" r="r" b="b"/>
            <a:pathLst>
              <a:path w="4036782" h="657080">
                <a:moveTo>
                  <a:pt x="3925657" y="0"/>
                </a:moveTo>
                <a:lnTo>
                  <a:pt x="4036782" y="0"/>
                </a:lnTo>
                <a:lnTo>
                  <a:pt x="3872512" y="657080"/>
                </a:lnTo>
                <a:lnTo>
                  <a:pt x="3758063" y="657080"/>
                </a:lnTo>
                <a:close/>
                <a:moveTo>
                  <a:pt x="0" y="0"/>
                </a:moveTo>
                <a:lnTo>
                  <a:pt x="3741811" y="0"/>
                </a:lnTo>
                <a:lnTo>
                  <a:pt x="3574217" y="657080"/>
                </a:lnTo>
                <a:lnTo>
                  <a:pt x="0" y="657080"/>
                </a:lnTo>
                <a:close/>
              </a:path>
            </a:pathLst>
          </a:custGeom>
          <a:solidFill>
            <a:srgbClr val="F69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38150" y="414785"/>
            <a:ext cx="3468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gradFill>
                  <a:gsLst>
                    <a:gs pos="100000">
                      <a:schemeClr val="bg1"/>
                    </a:gs>
                    <a:gs pos="10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소제목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B814077-6218-42AE-A5AE-17CD3AAC1127}"/>
              </a:ext>
            </a:extLst>
          </p:cNvPr>
          <p:cNvSpPr/>
          <p:nvPr/>
        </p:nvSpPr>
        <p:spPr>
          <a:xfrm>
            <a:off x="626050" y="2473898"/>
            <a:ext cx="4784149" cy="2168276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D942FEE-A02C-4856-8C2B-B7B36A41C60C}"/>
              </a:ext>
            </a:extLst>
          </p:cNvPr>
          <p:cNvSpPr/>
          <p:nvPr/>
        </p:nvSpPr>
        <p:spPr>
          <a:xfrm>
            <a:off x="1289337" y="2563416"/>
            <a:ext cx="3629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>내용</a:t>
            </a:r>
            <a:endParaRPr lang="en-US" altLang="ko-KR" sz="1600" b="1" dirty="0">
              <a:solidFill>
                <a:srgbClr val="F69AB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AC19985-9F5F-4A29-9998-BFAE421F9AA4}"/>
              </a:ext>
            </a:extLst>
          </p:cNvPr>
          <p:cNvSpPr/>
          <p:nvPr/>
        </p:nvSpPr>
        <p:spPr>
          <a:xfrm>
            <a:off x="6207699" y="2171148"/>
            <a:ext cx="5650926" cy="2168276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551AE7E-8DDD-42B0-8A40-A632544EDFEC}"/>
              </a:ext>
            </a:extLst>
          </p:cNvPr>
          <p:cNvSpPr/>
          <p:nvPr/>
        </p:nvSpPr>
        <p:spPr>
          <a:xfrm>
            <a:off x="1287725" y="1441184"/>
            <a:ext cx="4122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제목</a:t>
            </a:r>
            <a:endParaRPr lang="en-US" altLang="ko-KR" b="1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EA8119E-1EF7-4156-A8BE-907D2F706AE7}"/>
              </a:ext>
            </a:extLst>
          </p:cNvPr>
          <p:cNvSpPr/>
          <p:nvPr/>
        </p:nvSpPr>
        <p:spPr>
          <a:xfrm>
            <a:off x="7082100" y="1445454"/>
            <a:ext cx="4822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제목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25F54F3-F5D3-4C4C-8303-A81E14FB88C4}"/>
              </a:ext>
            </a:extLst>
          </p:cNvPr>
          <p:cNvSpPr/>
          <p:nvPr/>
        </p:nvSpPr>
        <p:spPr>
          <a:xfrm>
            <a:off x="6735033" y="2563416"/>
            <a:ext cx="4714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>내용</a:t>
            </a:r>
          </a:p>
        </p:txBody>
      </p:sp>
      <p:graphicFrame>
        <p:nvGraphicFramePr>
          <p:cNvPr id="13" name="차트 12">
            <a:extLst>
              <a:ext uri="{FF2B5EF4-FFF2-40B4-BE49-F238E27FC236}">
                <a16:creationId xmlns:a16="http://schemas.microsoft.com/office/drawing/2014/main" id="{3DB42EE2-BBEC-4702-A3E6-2B3C17E5CA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843703"/>
              </p:ext>
            </p:extLst>
          </p:nvPr>
        </p:nvGraphicFramePr>
        <p:xfrm>
          <a:off x="647684" y="3683243"/>
          <a:ext cx="4762513" cy="3174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40557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7260" y="6183084"/>
            <a:ext cx="12192000" cy="696687"/>
          </a:xfrm>
          <a:prstGeom prst="rect">
            <a:avLst/>
          </a:prstGeom>
          <a:solidFill>
            <a:srgbClr val="A9ABA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7260" y="11002"/>
            <a:ext cx="12192000" cy="295420"/>
            <a:chOff x="0" y="0"/>
            <a:chExt cx="12192000" cy="299022"/>
          </a:xfrm>
        </p:grpSpPr>
        <p:sp>
          <p:nvSpPr>
            <p:cNvPr id="39" name="직사각형 38"/>
            <p:cNvSpPr/>
            <p:nvPr/>
          </p:nvSpPr>
          <p:spPr>
            <a:xfrm>
              <a:off x="0" y="0"/>
              <a:ext cx="12192000" cy="297543"/>
            </a:xfrm>
            <a:prstGeom prst="rect">
              <a:avLst/>
            </a:prstGeom>
            <a:solidFill>
              <a:srgbClr val="A9ABA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평행 사변형 39"/>
            <p:cNvSpPr/>
            <p:nvPr/>
          </p:nvSpPr>
          <p:spPr>
            <a:xfrm>
              <a:off x="9434286" y="223"/>
              <a:ext cx="1814285" cy="298799"/>
            </a:xfrm>
            <a:prstGeom prst="parallelogram">
              <a:avLst/>
            </a:prstGeom>
            <a:solidFill>
              <a:srgbClr val="F69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11040050" y="6342454"/>
            <a:ext cx="801665" cy="421496"/>
          </a:xfrm>
          <a:prstGeom prst="rect">
            <a:avLst/>
          </a:prstGeom>
          <a:solidFill>
            <a:srgbClr val="F69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5057671" cy="6879771"/>
          </a:xfrm>
          <a:custGeom>
            <a:avLst/>
            <a:gdLst/>
            <a:ahLst/>
            <a:cxnLst/>
            <a:rect l="l" t="t" r="r" b="b"/>
            <a:pathLst>
              <a:path w="5057671" h="7078213">
                <a:moveTo>
                  <a:pt x="0" y="0"/>
                </a:moveTo>
                <a:lnTo>
                  <a:pt x="5057671" y="0"/>
                </a:lnTo>
                <a:lnTo>
                  <a:pt x="522514" y="6579180"/>
                </a:lnTo>
                <a:lnTo>
                  <a:pt x="522514" y="7078213"/>
                </a:lnTo>
                <a:lnTo>
                  <a:pt x="0" y="7078213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69AB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EBE583D-BD18-4801-A25A-26E42EB96F1A}"/>
              </a:ext>
            </a:extLst>
          </p:cNvPr>
          <p:cNvGrpSpPr/>
          <p:nvPr/>
        </p:nvGrpSpPr>
        <p:grpSpPr>
          <a:xfrm>
            <a:off x="662176" y="340085"/>
            <a:ext cx="4533113" cy="854045"/>
            <a:chOff x="538351" y="263885"/>
            <a:chExt cx="4533113" cy="854045"/>
          </a:xfrm>
        </p:grpSpPr>
        <p:sp>
          <p:nvSpPr>
            <p:cNvPr id="4" name="직사각형 3"/>
            <p:cNvSpPr/>
            <p:nvPr/>
          </p:nvSpPr>
          <p:spPr>
            <a:xfrm rot="757402">
              <a:off x="4305088" y="263885"/>
              <a:ext cx="688558" cy="788335"/>
            </a:xfrm>
            <a:custGeom>
              <a:avLst/>
              <a:gdLst/>
              <a:ahLst/>
              <a:cxnLst/>
              <a:rect l="l" t="t" r="r" b="b"/>
              <a:pathLst>
                <a:path w="688558" h="788335">
                  <a:moveTo>
                    <a:pt x="309454" y="0"/>
                  </a:moveTo>
                  <a:lnTo>
                    <a:pt x="688558" y="0"/>
                  </a:lnTo>
                  <a:lnTo>
                    <a:pt x="688558" y="788335"/>
                  </a:lnTo>
                  <a:lnTo>
                    <a:pt x="0" y="788335"/>
                  </a:lnTo>
                  <a:close/>
                </a:path>
              </a:pathLst>
            </a:custGeom>
            <a:solidFill>
              <a:srgbClr val="C01E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평행 사변형 7"/>
            <p:cNvSpPr/>
            <p:nvPr/>
          </p:nvSpPr>
          <p:spPr>
            <a:xfrm flipH="1" flipV="1">
              <a:off x="538351" y="396283"/>
              <a:ext cx="4533113" cy="721647"/>
            </a:xfrm>
            <a:custGeom>
              <a:avLst/>
              <a:gdLst/>
              <a:ahLst/>
              <a:cxnLst/>
              <a:rect l="l" t="t" r="r" b="b"/>
              <a:pathLst>
                <a:path w="4847410" h="752611">
                  <a:moveTo>
                    <a:pt x="4630297" y="752611"/>
                  </a:moveTo>
                  <a:lnTo>
                    <a:pt x="0" y="752611"/>
                  </a:lnTo>
                  <a:lnTo>
                    <a:pt x="0" y="0"/>
                  </a:lnTo>
                  <a:lnTo>
                    <a:pt x="4847410" y="0"/>
                  </a:lnTo>
                  <a:close/>
                </a:path>
              </a:pathLst>
            </a:custGeom>
            <a:solidFill>
              <a:srgbClr val="F69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35423" y="464718"/>
              <a:ext cx="36407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소제목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018706" y="1876985"/>
            <a:ext cx="6021345" cy="651594"/>
            <a:chOff x="6762044" y="1489931"/>
            <a:chExt cx="3139608" cy="792873"/>
          </a:xfrm>
          <a:solidFill>
            <a:srgbClr val="F69AB1"/>
          </a:solidFill>
        </p:grpSpPr>
        <p:sp>
          <p:nvSpPr>
            <p:cNvPr id="37" name="직사각형 3"/>
            <p:cNvSpPr/>
            <p:nvPr/>
          </p:nvSpPr>
          <p:spPr>
            <a:xfrm rot="16635766" flipH="1">
              <a:off x="6652297" y="1748084"/>
              <a:ext cx="671518" cy="397922"/>
            </a:xfrm>
            <a:custGeom>
              <a:avLst/>
              <a:gdLst/>
              <a:ahLst/>
              <a:cxnLst/>
              <a:rect l="l" t="t" r="r" b="b"/>
              <a:pathLst>
                <a:path w="806616" h="677925">
                  <a:moveTo>
                    <a:pt x="362512" y="0"/>
                  </a:moveTo>
                  <a:lnTo>
                    <a:pt x="0" y="677925"/>
                  </a:lnTo>
                  <a:lnTo>
                    <a:pt x="806616" y="677925"/>
                  </a:lnTo>
                  <a:lnTo>
                    <a:pt x="806616" y="457950"/>
                  </a:lnTo>
                  <a:lnTo>
                    <a:pt x="704056" y="0"/>
                  </a:lnTo>
                  <a:close/>
                </a:path>
              </a:pathLst>
            </a:custGeom>
            <a:solidFill>
              <a:srgbClr val="C01E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평행 사변형 7"/>
            <p:cNvSpPr/>
            <p:nvPr/>
          </p:nvSpPr>
          <p:spPr>
            <a:xfrm flipV="1">
              <a:off x="6762044" y="1489931"/>
              <a:ext cx="3139608" cy="631506"/>
            </a:xfrm>
            <a:custGeom>
              <a:avLst/>
              <a:gdLst/>
              <a:ahLst/>
              <a:cxnLst/>
              <a:rect l="l" t="t" r="r" b="b"/>
              <a:pathLst>
                <a:path w="4847410" h="752611">
                  <a:moveTo>
                    <a:pt x="4630297" y="752611"/>
                  </a:moveTo>
                  <a:lnTo>
                    <a:pt x="0" y="752611"/>
                  </a:lnTo>
                  <a:lnTo>
                    <a:pt x="0" y="0"/>
                  </a:lnTo>
                  <a:lnTo>
                    <a:pt x="484741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5546677" y="2754304"/>
            <a:ext cx="57787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내용</a:t>
            </a:r>
            <a:endParaRPr lang="en-US" altLang="ko-KR" dirty="0"/>
          </a:p>
        </p:txBody>
      </p:sp>
      <p:sp>
        <p:nvSpPr>
          <p:cNvPr id="55" name="TextBox 54"/>
          <p:cNvSpPr txBox="1"/>
          <p:nvPr/>
        </p:nvSpPr>
        <p:spPr>
          <a:xfrm>
            <a:off x="5300498" y="1929383"/>
            <a:ext cx="5215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제목</a:t>
            </a:r>
            <a:endParaRPr lang="ko-KR" altLang="en-US" sz="20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9C0B-CEEB-4A94-B57B-9F30D4E942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69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그룹 1023"/>
          <p:cNvGrpSpPr/>
          <p:nvPr/>
        </p:nvGrpSpPr>
        <p:grpSpPr>
          <a:xfrm>
            <a:off x="0" y="0"/>
            <a:ext cx="12192000" cy="295420"/>
            <a:chOff x="0" y="0"/>
            <a:chExt cx="12192000" cy="299022"/>
          </a:xfrm>
        </p:grpSpPr>
        <p:sp>
          <p:nvSpPr>
            <p:cNvPr id="18" name="직사각형 17"/>
            <p:cNvSpPr/>
            <p:nvPr/>
          </p:nvSpPr>
          <p:spPr>
            <a:xfrm>
              <a:off x="0" y="0"/>
              <a:ext cx="12192000" cy="297543"/>
            </a:xfrm>
            <a:prstGeom prst="rect">
              <a:avLst/>
            </a:prstGeom>
            <a:solidFill>
              <a:srgbClr val="A9ABA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평행 사변형 30"/>
            <p:cNvSpPr/>
            <p:nvPr/>
          </p:nvSpPr>
          <p:spPr>
            <a:xfrm>
              <a:off x="9434286" y="223"/>
              <a:ext cx="1814285" cy="298799"/>
            </a:xfrm>
            <a:prstGeom prst="parallelogram">
              <a:avLst/>
            </a:prstGeom>
            <a:solidFill>
              <a:srgbClr val="F69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83" y="6587053"/>
            <a:ext cx="12192000" cy="298186"/>
            <a:chOff x="0" y="14691"/>
            <a:chExt cx="12192000" cy="301822"/>
          </a:xfrm>
        </p:grpSpPr>
        <p:sp>
          <p:nvSpPr>
            <p:cNvPr id="35" name="직사각형 34"/>
            <p:cNvSpPr/>
            <p:nvPr/>
          </p:nvSpPr>
          <p:spPr>
            <a:xfrm>
              <a:off x="0" y="14691"/>
              <a:ext cx="12192000" cy="297543"/>
            </a:xfrm>
            <a:prstGeom prst="rect">
              <a:avLst/>
            </a:prstGeom>
            <a:solidFill>
              <a:srgbClr val="A9ABA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평행 사변형 35"/>
            <p:cNvSpPr/>
            <p:nvPr/>
          </p:nvSpPr>
          <p:spPr>
            <a:xfrm>
              <a:off x="744248" y="17714"/>
              <a:ext cx="1814285" cy="298799"/>
            </a:xfrm>
            <a:prstGeom prst="parallelogram">
              <a:avLst/>
            </a:prstGeom>
            <a:solidFill>
              <a:srgbClr val="F69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9C9E0F92-8776-4E80-8EC0-F9B4C4B7357F}"/>
              </a:ext>
            </a:extLst>
          </p:cNvPr>
          <p:cNvCxnSpPr/>
          <p:nvPr/>
        </p:nvCxnSpPr>
        <p:spPr>
          <a:xfrm>
            <a:off x="12170974" y="293959"/>
            <a:ext cx="0" cy="6293094"/>
          </a:xfrm>
          <a:prstGeom prst="line">
            <a:avLst/>
          </a:prstGeom>
          <a:ln>
            <a:solidFill>
              <a:srgbClr val="F69A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1E87CFC-6CA9-4021-9A1C-661976CCA731}"/>
              </a:ext>
            </a:extLst>
          </p:cNvPr>
          <p:cNvSpPr txBox="1"/>
          <p:nvPr/>
        </p:nvSpPr>
        <p:spPr>
          <a:xfrm>
            <a:off x="4832071" y="1874690"/>
            <a:ext cx="1001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>
                <a:latin typeface="Bell MT" panose="02020503060305020303" pitchFamily="18" charset="0"/>
              </a:rPr>
              <a:t>Q</a:t>
            </a:r>
            <a:endParaRPr lang="ko-KR" altLang="en-US" sz="8000" dirty="0">
              <a:latin typeface="Bell MT" panose="020205030603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DB0836-911D-4A49-BE77-A5B4ABC2D164}"/>
              </a:ext>
            </a:extLst>
          </p:cNvPr>
          <p:cNvSpPr txBox="1"/>
          <p:nvPr/>
        </p:nvSpPr>
        <p:spPr>
          <a:xfrm>
            <a:off x="5643121" y="2482524"/>
            <a:ext cx="1001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latin typeface="Bell MT" panose="02020503060305020303" pitchFamily="18" charset="0"/>
              </a:rPr>
              <a:t>&amp;</a:t>
            </a:r>
            <a:endParaRPr lang="ko-KR" altLang="en-US" sz="6000" dirty="0">
              <a:latin typeface="Bell MT" panose="020205030603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7ABCF-AFDA-4B82-AC38-4DBB6BC33FFB}"/>
              </a:ext>
            </a:extLst>
          </p:cNvPr>
          <p:cNvSpPr txBox="1"/>
          <p:nvPr/>
        </p:nvSpPr>
        <p:spPr>
          <a:xfrm>
            <a:off x="6058592" y="2702022"/>
            <a:ext cx="1001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>
                <a:latin typeface="Bell MT" panose="02020503060305020303" pitchFamily="18" charset="0"/>
              </a:rPr>
              <a:t>A</a:t>
            </a:r>
            <a:endParaRPr lang="ko-KR" altLang="en-US" sz="80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667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7">
      <a:majorFont>
        <a:latin typeface="Calibri Light"/>
        <a:ea typeface="나눔명조"/>
        <a:cs typeface=""/>
      </a:majorFont>
      <a:minorFont>
        <a:latin typeface="Calibri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28</Words>
  <Application>Microsoft Office PowerPoint</Application>
  <PresentationFormat>와이드스크린</PresentationFormat>
  <Paragraphs>24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Calibri</vt:lpstr>
      <vt:lpstr>맑은 고딕</vt:lpstr>
      <vt:lpstr>나눔바른고딕</vt:lpstr>
      <vt:lpstr>Calibri Light</vt:lpstr>
      <vt:lpstr>Bell MT</vt:lpstr>
      <vt:lpstr>Arial</vt:lpstr>
      <vt:lpstr>나눔명조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miri kim</dc:creator>
  <cp:lastModifiedBy>정찬미</cp:lastModifiedBy>
  <cp:revision>65</cp:revision>
  <dcterms:created xsi:type="dcterms:W3CDTF">2015-09-14T05:45:10Z</dcterms:created>
  <dcterms:modified xsi:type="dcterms:W3CDTF">2018-01-04T11:58:54Z</dcterms:modified>
</cp:coreProperties>
</file>